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169" rtl="0" fontAlgn="auto" latinLnBrk="0" hangingPunct="0">
      <a:lnSpc>
        <a:spcPct val="90000"/>
      </a:lnSpc>
      <a:spcBef>
        <a:spcPts val="220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1219169" rtl="0" fontAlgn="auto" latinLnBrk="0" hangingPunct="0">
      <a:lnSpc>
        <a:spcPct val="90000"/>
      </a:lnSpc>
      <a:spcBef>
        <a:spcPts val="220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1219169" rtl="0" fontAlgn="auto" latinLnBrk="0" hangingPunct="0">
      <a:lnSpc>
        <a:spcPct val="90000"/>
      </a:lnSpc>
      <a:spcBef>
        <a:spcPts val="220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1219169" rtl="0" fontAlgn="auto" latinLnBrk="0" hangingPunct="0">
      <a:lnSpc>
        <a:spcPct val="90000"/>
      </a:lnSpc>
      <a:spcBef>
        <a:spcPts val="220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1219169" rtl="0" fontAlgn="auto" latinLnBrk="0" hangingPunct="0">
      <a:lnSpc>
        <a:spcPct val="90000"/>
      </a:lnSpc>
      <a:spcBef>
        <a:spcPts val="220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1219169" rtl="0" fontAlgn="auto" latinLnBrk="0" hangingPunct="0">
      <a:lnSpc>
        <a:spcPct val="90000"/>
      </a:lnSpc>
      <a:spcBef>
        <a:spcPts val="220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1219169" rtl="0" fontAlgn="auto" latinLnBrk="0" hangingPunct="0">
      <a:lnSpc>
        <a:spcPct val="90000"/>
      </a:lnSpc>
      <a:spcBef>
        <a:spcPts val="220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1219169" rtl="0" fontAlgn="auto" latinLnBrk="0" hangingPunct="0">
      <a:lnSpc>
        <a:spcPct val="90000"/>
      </a:lnSpc>
      <a:spcBef>
        <a:spcPts val="220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1219169" rtl="0" fontAlgn="auto" latinLnBrk="0" hangingPunct="0">
      <a:lnSpc>
        <a:spcPct val="90000"/>
      </a:lnSpc>
      <a:spcBef>
        <a:spcPts val="2200"/>
      </a:spcBef>
      <a:spcAft>
        <a:spcPts val="0"/>
      </a:spcAft>
      <a:buClrTx/>
      <a:buSzTx/>
      <a:buFontTx/>
      <a:buNone/>
      <a:tabLst/>
      <a:defRPr b="0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175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450502" y="5304698"/>
            <a:ext cx="8239127" cy="238868"/>
          </a:xfrm>
          <a:prstGeom prst="rect">
            <a:avLst/>
          </a:prstGeom>
        </p:spPr>
        <p:txBody>
          <a:bodyPr lIns="17144" tIns="17144" rIns="17144" bIns="17144"/>
          <a:lstStyle>
            <a:lvl1pPr defTabSz="379729">
              <a:defRPr sz="1472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452437" y="1262062"/>
            <a:ext cx="8239126" cy="538107"/>
          </a:xfrm>
          <a:prstGeom prst="rect">
            <a:avLst/>
          </a:prstGeom>
        </p:spPr>
        <p:txBody>
          <a:bodyPr anchor="t"/>
          <a:lstStyle>
            <a:lvl1pPr>
              <a:defRPr spc="-84" sz="4200"/>
            </a:lvl1pPr>
          </a:lstStyle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452437" y="1747110"/>
            <a:ext cx="8239126" cy="350543"/>
          </a:xfrm>
          <a:prstGeom prst="rect">
            <a:avLst/>
          </a:prstGeom>
        </p:spPr>
        <p:txBody>
          <a:bodyPr lIns="17144" tIns="17144" rIns="17144" bIns="17144"/>
          <a:lstStyle>
            <a:lvl1pPr defTabSz="330200">
              <a:defRPr sz="208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452437" y="1262062"/>
            <a:ext cx="8239126" cy="538163"/>
          </a:xfrm>
          <a:prstGeom prst="rect">
            <a:avLst/>
          </a:prstGeom>
        </p:spPr>
        <p:txBody>
          <a:bodyPr anchor="t"/>
          <a:lstStyle>
            <a:lvl1pPr>
              <a:defRPr spc="-84" sz="4200"/>
            </a:lvl1pPr>
          </a:lstStyle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452437" y="1747110"/>
            <a:ext cx="8239126" cy="350543"/>
          </a:xfrm>
          <a:prstGeom prst="rect">
            <a:avLst/>
          </a:prstGeom>
        </p:spPr>
        <p:txBody>
          <a:bodyPr lIns="17144" tIns="17144" rIns="17144" bIns="17144"/>
          <a:lstStyle>
            <a:lvl1pPr defTabSz="330200">
              <a:defRPr sz="208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xfrm>
            <a:off x="452437" y="2450439"/>
            <a:ext cx="8239126" cy="3096005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b="0" spc="-26"/>
            </a:lvl1pPr>
            <a:lvl2pPr>
              <a:spcBef>
                <a:spcPts val="900"/>
              </a:spcBef>
              <a:defRPr b="0" spc="-26"/>
            </a:lvl2pPr>
            <a:lvl3pPr>
              <a:spcBef>
                <a:spcPts val="900"/>
              </a:spcBef>
              <a:defRPr b="0" spc="-26"/>
            </a:lvl3pPr>
            <a:lvl4pPr>
              <a:spcBef>
                <a:spcPts val="900"/>
              </a:spcBef>
              <a:defRPr b="0" spc="-26"/>
            </a:lvl4pPr>
            <a:lvl5pPr>
              <a:spcBef>
                <a:spcPts val="900"/>
              </a:spcBef>
              <a:defRPr b="0" spc="-26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quarter" idx="1" hasCustomPrompt="1"/>
          </p:nvPr>
        </p:nvSpPr>
        <p:spPr>
          <a:xfrm>
            <a:off x="452437" y="2702566"/>
            <a:ext cx="8239126" cy="1452868"/>
          </a:xfrm>
          <a:prstGeom prst="rect">
            <a:avLst/>
          </a:prstGeom>
        </p:spPr>
        <p:txBody>
          <a:bodyPr anchor="ctr"/>
          <a:lstStyle>
            <a:lvl1pPr algn="ctr" defTabSz="1219169">
              <a:lnSpc>
                <a:spcPct val="80000"/>
              </a:lnSpc>
              <a:defRPr b="0" spc="-112"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219169">
              <a:lnSpc>
                <a:spcPct val="80000"/>
              </a:lnSpc>
              <a:defRPr b="0" spc="-112"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219169">
              <a:lnSpc>
                <a:spcPct val="80000"/>
              </a:lnSpc>
              <a:defRPr b="0" spc="-112"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219169">
              <a:lnSpc>
                <a:spcPct val="80000"/>
              </a:lnSpc>
              <a:defRPr b="0" spc="-112"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219169">
              <a:lnSpc>
                <a:spcPct val="80000"/>
              </a:lnSpc>
              <a:defRPr b="0" spc="-112"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sz="half" idx="1" hasCustomPrompt="1"/>
          </p:nvPr>
        </p:nvSpPr>
        <p:spPr>
          <a:xfrm>
            <a:off x="452437" y="1260722"/>
            <a:ext cx="8239126" cy="2715595"/>
          </a:xfrm>
          <a:prstGeom prst="rect">
            <a:avLst/>
          </a:prstGeom>
        </p:spPr>
        <p:txBody>
          <a:bodyPr anchor="b"/>
          <a:lstStyle>
            <a:lvl1pPr algn="ctr" defTabSz="1219169">
              <a:lnSpc>
                <a:spcPct val="80000"/>
              </a:lnSpc>
              <a:defRPr spc="-122" sz="12200"/>
            </a:lvl1pPr>
            <a:lvl2pPr algn="ctr" defTabSz="1219169">
              <a:lnSpc>
                <a:spcPct val="80000"/>
              </a:lnSpc>
              <a:defRPr spc="-122" sz="12200"/>
            </a:lvl2pPr>
            <a:lvl3pPr algn="ctr" defTabSz="1219169">
              <a:lnSpc>
                <a:spcPct val="80000"/>
              </a:lnSpc>
              <a:defRPr spc="-122" sz="12200"/>
            </a:lvl3pPr>
            <a:lvl4pPr algn="ctr" defTabSz="1219169">
              <a:lnSpc>
                <a:spcPct val="80000"/>
              </a:lnSpc>
              <a:defRPr spc="-122" sz="12200"/>
            </a:lvl4pPr>
            <a:lvl5pPr algn="ctr" defTabSz="1219169">
              <a:lnSpc>
                <a:spcPct val="80000"/>
              </a:lnSpc>
              <a:defRPr spc="-122" sz="122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452437" y="3955567"/>
            <a:ext cx="8239126" cy="350543"/>
          </a:xfrm>
          <a:prstGeom prst="rect">
            <a:avLst/>
          </a:prstGeom>
        </p:spPr>
        <p:txBody>
          <a:bodyPr lIns="17144" tIns="17144" rIns="17144" bIns="17144"/>
          <a:lstStyle>
            <a:lvl1pPr algn="ctr" defTabSz="330200">
              <a:defRPr sz="208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911259" y="4860545"/>
            <a:ext cx="7575020" cy="238868"/>
          </a:xfrm>
          <a:prstGeom prst="rect">
            <a:avLst/>
          </a:prstGeom>
        </p:spPr>
        <p:txBody>
          <a:bodyPr lIns="17144" tIns="17144" rIns="17144" bIns="17144"/>
          <a:lstStyle>
            <a:lvl1pPr defTabSz="379729">
              <a:defRPr sz="1472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quarter" idx="1" hasCustomPrompt="1"/>
          </p:nvPr>
        </p:nvSpPr>
        <p:spPr>
          <a:xfrm>
            <a:off x="657720" y="2709697"/>
            <a:ext cx="7828560" cy="1438606"/>
          </a:xfrm>
          <a:prstGeom prst="rect">
            <a:avLst/>
          </a:prstGeom>
        </p:spPr>
        <p:txBody>
          <a:bodyPr/>
          <a:lstStyle>
            <a:lvl1pPr marL="319461" indent="-234949" defTabSz="1219169">
              <a:lnSpc>
                <a:spcPct val="90000"/>
              </a:lnSpc>
              <a:defRPr b="0" spc="-84" sz="4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1" indent="222250" defTabSz="1219169">
              <a:lnSpc>
                <a:spcPct val="90000"/>
              </a:lnSpc>
              <a:defRPr b="0" spc="-84" sz="4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1" indent="679450" defTabSz="1219169">
              <a:lnSpc>
                <a:spcPct val="90000"/>
              </a:lnSpc>
              <a:defRPr b="0" spc="-84" sz="4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1" indent="1136650" defTabSz="1219169">
              <a:lnSpc>
                <a:spcPct val="90000"/>
              </a:lnSpc>
              <a:defRPr b="0" spc="-84" sz="4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1" indent="1593850" defTabSz="1219169">
              <a:lnSpc>
                <a:spcPct val="90000"/>
              </a:lnSpc>
              <a:defRPr b="0" spc="-84" sz="4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/>
          <p:nvPr>
            <p:ph type="pic" sz="quarter" idx="21"/>
          </p:nvPr>
        </p:nvSpPr>
        <p:spPr>
          <a:xfrm>
            <a:off x="5910262" y="1238249"/>
            <a:ext cx="2789663" cy="22311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with salmon cakes, salad, and hummus "/>
          <p:cNvSpPr/>
          <p:nvPr>
            <p:ph type="pic" sz="half" idx="22"/>
          </p:nvPr>
        </p:nvSpPr>
        <p:spPr>
          <a:xfrm>
            <a:off x="5062537" y="2349103"/>
            <a:ext cx="3914776" cy="45563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52388" y="1042987"/>
            <a:ext cx="6229351" cy="46720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/>
          <p:nvPr>
            <p:ph type="pic" idx="21"/>
          </p:nvPr>
        </p:nvSpPr>
        <p:spPr>
          <a:xfrm>
            <a:off x="-500063" y="-1214438"/>
            <a:ext cx="10144126" cy="8115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433388" y="371474"/>
            <a:ext cx="10029826" cy="6007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452437" y="3529012"/>
            <a:ext cx="8239126" cy="1743076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452883" y="1272051"/>
            <a:ext cx="8238234" cy="238868"/>
          </a:xfrm>
          <a:prstGeom prst="rect">
            <a:avLst/>
          </a:prstGeom>
        </p:spPr>
        <p:txBody>
          <a:bodyPr lIns="17144" tIns="17144" rIns="17144" bIns="17144"/>
          <a:lstStyle>
            <a:lvl1pPr defTabSz="379729">
              <a:defRPr sz="1472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452437" y="5210966"/>
            <a:ext cx="8239126" cy="418858"/>
          </a:xfrm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sz="half" idx="21"/>
          </p:nvPr>
        </p:nvSpPr>
        <p:spPr>
          <a:xfrm>
            <a:off x="4114799" y="781049"/>
            <a:ext cx="4554316" cy="53006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452437" y="1333499"/>
            <a:ext cx="3667126" cy="2205854"/>
          </a:xfrm>
          <a:prstGeom prst="rect">
            <a:avLst/>
          </a:prstGeom>
        </p:spPr>
        <p:txBody>
          <a:bodyPr/>
          <a:lstStyle>
            <a:lvl1pPr>
              <a:defRPr spc="-84" sz="4200"/>
            </a:lvl1pPr>
          </a:lstStyle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452437" y="3504966"/>
            <a:ext cx="3667126" cy="2019535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4487767" y="5742432"/>
            <a:ext cx="163780" cy="162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452437" y="1262062"/>
            <a:ext cx="8239126" cy="537437"/>
          </a:xfrm>
          <a:prstGeom prst="rect">
            <a:avLst/>
          </a:prstGeom>
        </p:spPr>
        <p:txBody>
          <a:bodyPr anchor="t"/>
          <a:lstStyle>
            <a:lvl1pPr>
              <a:defRPr spc="-84" sz="4200"/>
            </a:lvl1pPr>
          </a:lstStyle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452437" y="1747110"/>
            <a:ext cx="8239126" cy="350543"/>
          </a:xfrm>
          <a:prstGeom prst="rect">
            <a:avLst/>
          </a:prstGeom>
        </p:spPr>
        <p:txBody>
          <a:bodyPr lIns="17144" tIns="17144" rIns="17144" bIns="17144"/>
          <a:lstStyle>
            <a:lvl1pPr defTabSz="330200">
              <a:defRPr sz="208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xfrm>
            <a:off x="452437" y="2450439"/>
            <a:ext cx="8239126" cy="3096005"/>
          </a:xfrm>
          <a:prstGeom prst="rect">
            <a:avLst/>
          </a:prstGeom>
        </p:spPr>
        <p:txBody>
          <a:bodyPr/>
          <a:lstStyle>
            <a:lvl1pPr marL="2794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1pPr>
            <a:lvl2pPr marL="8890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2pPr>
            <a:lvl3pPr marL="14986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3pPr>
            <a:lvl4pPr marL="21082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4pPr>
            <a:lvl5pPr marL="27178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452437" y="2450439"/>
            <a:ext cx="8239126" cy="3096005"/>
          </a:xfrm>
          <a:prstGeom prst="rect">
            <a:avLst/>
          </a:prstGeom>
        </p:spPr>
        <p:txBody>
          <a:bodyPr numCol="2" spcCol="411956"/>
          <a:lstStyle>
            <a:lvl1pPr marL="2794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1pPr>
            <a:lvl2pPr marL="8890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2pPr>
            <a:lvl3pPr marL="14986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3pPr>
            <a:lvl4pPr marL="21082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4pPr>
            <a:lvl5pPr marL="27178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452437" y="1747110"/>
            <a:ext cx="3667126" cy="350543"/>
          </a:xfrm>
          <a:prstGeom prst="rect">
            <a:avLst/>
          </a:prstGeom>
        </p:spPr>
        <p:txBody>
          <a:bodyPr lIns="17144" tIns="17144" rIns="17144" bIns="17144"/>
          <a:lstStyle>
            <a:lvl1pPr defTabSz="330200">
              <a:defRPr sz="208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quarter" idx="1" hasCustomPrompt="1"/>
          </p:nvPr>
        </p:nvSpPr>
        <p:spPr>
          <a:xfrm>
            <a:off x="452437" y="2450439"/>
            <a:ext cx="3667126" cy="3096237"/>
          </a:xfrm>
          <a:prstGeom prst="rect">
            <a:avLst/>
          </a:prstGeom>
        </p:spPr>
        <p:txBody>
          <a:bodyPr/>
          <a:lstStyle>
            <a:lvl1pPr marL="2794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1pPr>
            <a:lvl2pPr marL="8890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2pPr>
            <a:lvl3pPr marL="14986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3pPr>
            <a:lvl4pPr marL="21082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4pPr>
            <a:lvl5pPr marL="27178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sz="half" idx="22"/>
          </p:nvPr>
        </p:nvSpPr>
        <p:spPr>
          <a:xfrm>
            <a:off x="4571999" y="704525"/>
            <a:ext cx="4093829" cy="54584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452437" y="1262062"/>
            <a:ext cx="3667126" cy="538163"/>
          </a:xfrm>
          <a:prstGeom prst="rect">
            <a:avLst/>
          </a:prstGeom>
        </p:spPr>
        <p:txBody>
          <a:bodyPr anchor="t"/>
          <a:lstStyle>
            <a:lvl1pPr>
              <a:defRPr spc="-84" sz="4200"/>
            </a:lvl1pPr>
          </a:lstStyle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452437" y="1747110"/>
            <a:ext cx="3667126" cy="350543"/>
          </a:xfrm>
          <a:prstGeom prst="rect">
            <a:avLst/>
          </a:prstGeom>
        </p:spPr>
        <p:txBody>
          <a:bodyPr lIns="17144" tIns="17144" rIns="17144" bIns="17144"/>
          <a:lstStyle>
            <a:lvl1pPr defTabSz="330200">
              <a:defRPr sz="208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quarter" idx="1" hasCustomPrompt="1"/>
          </p:nvPr>
        </p:nvSpPr>
        <p:spPr>
          <a:xfrm>
            <a:off x="452437" y="2450439"/>
            <a:ext cx="3667126" cy="3096237"/>
          </a:xfrm>
          <a:prstGeom prst="rect">
            <a:avLst/>
          </a:prstGeom>
        </p:spPr>
        <p:txBody>
          <a:bodyPr/>
          <a:lstStyle>
            <a:lvl1pPr marL="2794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1pPr>
            <a:lvl2pPr marL="8890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2pPr>
            <a:lvl3pPr marL="14986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3pPr>
            <a:lvl4pPr marL="21082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4pPr>
            <a:lvl5pPr marL="27178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452437" y="1262062"/>
            <a:ext cx="3667126" cy="538163"/>
          </a:xfrm>
          <a:prstGeom prst="rect">
            <a:avLst/>
          </a:prstGeom>
        </p:spPr>
        <p:txBody>
          <a:bodyPr anchor="t"/>
          <a:lstStyle>
            <a:lvl1pPr>
              <a:defRPr spc="-84" sz="4200"/>
            </a:lvl1pPr>
          </a:lstStyle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452437" y="1747110"/>
            <a:ext cx="3667126" cy="350543"/>
          </a:xfrm>
          <a:prstGeom prst="rect">
            <a:avLst/>
          </a:prstGeom>
        </p:spPr>
        <p:txBody>
          <a:bodyPr lIns="17144" tIns="17144" rIns="17144" bIns="17144"/>
          <a:lstStyle>
            <a:lvl1pPr defTabSz="330200">
              <a:defRPr sz="208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quarter" idx="1" hasCustomPrompt="1"/>
          </p:nvPr>
        </p:nvSpPr>
        <p:spPr>
          <a:xfrm>
            <a:off x="452437" y="2450439"/>
            <a:ext cx="3667126" cy="3096237"/>
          </a:xfrm>
          <a:prstGeom prst="rect">
            <a:avLst/>
          </a:prstGeom>
        </p:spPr>
        <p:txBody>
          <a:bodyPr/>
          <a:lstStyle>
            <a:lvl1pPr marL="2794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1pPr>
            <a:lvl2pPr marL="8890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2pPr>
            <a:lvl3pPr marL="14986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3pPr>
            <a:lvl4pPr marL="21082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4pPr>
            <a:lvl5pPr marL="2717800" indent="-279400" defTabSz="1219169">
              <a:lnSpc>
                <a:spcPct val="90000"/>
              </a:lnSpc>
              <a:spcBef>
                <a:spcPts val="2200"/>
              </a:spcBef>
              <a:buSzPct val="123000"/>
              <a:buChar char="•"/>
              <a:defRPr b="0" sz="22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452437" y="1262062"/>
            <a:ext cx="3667126" cy="538163"/>
          </a:xfrm>
          <a:prstGeom prst="rect">
            <a:avLst/>
          </a:prstGeom>
        </p:spPr>
        <p:txBody>
          <a:bodyPr anchor="t"/>
          <a:lstStyle>
            <a:lvl1pPr>
              <a:defRPr spc="-84" sz="4200"/>
            </a:lvl1pPr>
          </a:lstStyle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452436" y="2557462"/>
            <a:ext cx="8239127" cy="1743076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4487767" y="5742432"/>
            <a:ext cx="163780" cy="162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452436" y="1822871"/>
            <a:ext cx="8239127" cy="1743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450503" y="3565946"/>
            <a:ext cx="8239126" cy="714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>
            <a:normAutofit fontScale="100000" lnSpcReduction="0"/>
          </a:bodyPr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87767" y="5740844"/>
            <a:ext cx="163780" cy="162256"/>
          </a:xfrm>
          <a:prstGeom prst="rect">
            <a:avLst/>
          </a:prstGeom>
          <a:ln w="3175">
            <a:miter lim="400000"/>
          </a:ln>
        </p:spPr>
        <p:txBody>
          <a:bodyPr wrap="none" lIns="19050" tIns="19050" rIns="19050" bIns="1905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2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2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2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2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2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2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2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2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2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213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4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5" name="ABCD_10.jpg" descr="ABCD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218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9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0" name="ABCD_10.jpg" descr="ABCD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223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5" name="ABCD_11.jpg" descr="ABCD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228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9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0" name="ABCD_12.jpg" descr="ABCD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233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4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5" name="ABCD_13.jpg" descr="ABCD_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238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0" name="ABCD_14.jpg" descr="ABCD_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243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5" name="ABCD_15.jpg" descr="ABCD_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248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9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0" name="ABCD_16.jpg" descr="ABC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253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4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5" name="ABCD_17.jpg" descr="ABCD_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258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9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0" name="ABCD_18.jpg" descr="ABCD_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173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4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5" name="ABCD_1.jpg" descr="ABCD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263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4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5" name="ABCD_19.jpg" descr="ABCD_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268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9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0" name="ABCD_20.jpg" descr="ABCD_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273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4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5" name="ABCD_20.jpg" descr="ABCD_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278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9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0" name="ABCD_22.jpg" descr="ABCD_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283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5" name="ABCD_24.jpg" descr="ABCD_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288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9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0" name="ABCD_24.jpg" descr="ABCD_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293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4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5" name="ABCD_25.jpg" descr="ABCD_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298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9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0" name="ABCD_26.jpg" descr="ABCD_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303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4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5" name="ABCD_27.jpg" descr="ABCD_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308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9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0" name="ABCD_28.jpg" descr="ABCD_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178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0" name="ABCD_2.jpg" descr="ABC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313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4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5" name="ABCD_29.jpg" descr="ABCD_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318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9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0" name="ABCD_30.jpg" descr="ABCD_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323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4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5" name="ABCD_31.jpg" descr="ABCD_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328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9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0" name="ABCD_32.jpg" descr="ABCD_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333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4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5" name="ABCD_33.jpg" descr="ABCD_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338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9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0" name="ABCD_34.jpg" descr="ABCD_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343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4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5" name="ABCD_35.jpg" descr="ABCD_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348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9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0" name="ABCD_36.jpg" descr="ABCD_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353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4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5" name="ABCD_37.jpg" descr="ABCD_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183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ABCD_3.jpg" descr="ABCD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188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0" name="ABCD_4.jpg" descr="ABCD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193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5" name="ABCD_5.jpg" descr="ABCD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198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0" name="ABCD_6.jpg" descr="ABCD_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203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ABCD_7.jpg" descr="ABCD_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lide Title"/>
          <p:cNvSpPr txBox="1"/>
          <p:nvPr>
            <p:ph type="title"/>
          </p:nvPr>
        </p:nvSpPr>
        <p:spPr>
          <a:xfrm>
            <a:off x="452437" y="1262062"/>
            <a:ext cx="8239127" cy="537437"/>
          </a:xfrm>
          <a:prstGeom prst="rect">
            <a:avLst/>
          </a:prstGeom>
        </p:spPr>
        <p:txBody>
          <a:bodyPr/>
          <a:lstStyle/>
          <a:p>
            <a:pPr defTabSz="963144">
              <a:defRPr spc="-66" sz="3318"/>
            </a:pPr>
          </a:p>
        </p:txBody>
      </p:sp>
      <p:sp>
        <p:nvSpPr>
          <p:cNvPr id="208" name="Slide Subtitle"/>
          <p:cNvSpPr txBox="1"/>
          <p:nvPr>
            <p:ph type="body" idx="21"/>
          </p:nvPr>
        </p:nvSpPr>
        <p:spPr>
          <a:xfrm>
            <a:off x="452437" y="1747110"/>
            <a:ext cx="8239127" cy="35054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lide bullet text"/>
          <p:cNvSpPr txBox="1"/>
          <p:nvPr>
            <p:ph type="body" idx="1"/>
          </p:nvPr>
        </p:nvSpPr>
        <p:spPr>
          <a:xfrm>
            <a:off x="452437" y="2450439"/>
            <a:ext cx="8239127" cy="30960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0" name="ABCD_8.jpg" descr="ABCD_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 upright="0">
        <a:spAutoFit/>
      </a:bodyPr>
      <a:lstStyle>
        <a:defPPr marL="0" marR="0" indent="0" algn="l" defTabSz="1219169" rtl="0" fontAlgn="auto" latinLnBrk="0" hangingPunct="0">
          <a:lnSpc>
            <a:spcPct val="90000"/>
          </a:lnSpc>
          <a:spcBef>
            <a:spcPts val="2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 upright="0">
        <a:spAutoFit/>
      </a:bodyPr>
      <a:lstStyle>
        <a:defPPr marL="0" marR="0" indent="0" algn="ctr" defTabSz="4127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9050" tIns="19050" rIns="19050" bIns="19050" numCol="1" spcCol="38100" rtlCol="0" anchor="ctr" upright="0">
        <a:spAutoFit/>
      </a:bodyPr>
      <a:lstStyle>
        <a:defPPr marL="0" marR="0" indent="0" algn="l" defTabSz="1219169" rtl="0" fontAlgn="auto" latinLnBrk="0" hangingPunct="0">
          <a:lnSpc>
            <a:spcPct val="90000"/>
          </a:lnSpc>
          <a:spcBef>
            <a:spcPts val="2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